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464" r:id="rId2"/>
    <p:sldId id="465" r:id="rId3"/>
    <p:sldId id="461" r:id="rId4"/>
    <p:sldId id="462" r:id="rId5"/>
    <p:sldId id="460" r:id="rId6"/>
    <p:sldId id="463" r:id="rId7"/>
    <p:sldId id="422" r:id="rId8"/>
    <p:sldId id="423" r:id="rId9"/>
    <p:sldId id="424" r:id="rId10"/>
    <p:sldId id="425" r:id="rId11"/>
    <p:sldId id="426" r:id="rId12"/>
    <p:sldId id="427" r:id="rId13"/>
    <p:sldId id="428" r:id="rId14"/>
    <p:sldId id="429" r:id="rId15"/>
    <p:sldId id="468" r:id="rId16"/>
    <p:sldId id="435" r:id="rId17"/>
    <p:sldId id="436" r:id="rId18"/>
    <p:sldId id="430" r:id="rId19"/>
    <p:sldId id="459" r:id="rId20"/>
    <p:sldId id="431" r:id="rId21"/>
    <p:sldId id="432" r:id="rId22"/>
    <p:sldId id="437" r:id="rId23"/>
    <p:sldId id="438" r:id="rId24"/>
    <p:sldId id="439" r:id="rId25"/>
    <p:sldId id="441" r:id="rId26"/>
    <p:sldId id="442" r:id="rId27"/>
    <p:sldId id="440" r:id="rId28"/>
    <p:sldId id="447" r:id="rId29"/>
    <p:sldId id="444" r:id="rId30"/>
    <p:sldId id="445" r:id="rId31"/>
    <p:sldId id="446" r:id="rId32"/>
    <p:sldId id="449" r:id="rId33"/>
    <p:sldId id="450" r:id="rId34"/>
    <p:sldId id="467" r:id="rId35"/>
    <p:sldId id="466" r:id="rId36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17" autoAdjust="0"/>
    <p:restoredTop sz="94715"/>
  </p:normalViewPr>
  <p:slideViewPr>
    <p:cSldViewPr>
      <p:cViewPr varScale="1">
        <p:scale>
          <a:sx n="175" d="100"/>
          <a:sy n="175" d="100"/>
        </p:scale>
        <p:origin x="132" y="6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9D617-656F-4AB4-B339-CA0F913000D2}" type="datetimeFigureOut">
              <a:rPr lang="pl-PL" smtClean="0"/>
              <a:t>29 paź 2019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79D4D-3BCC-4F47-814E-F839AFB4E3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309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8E64-C990-48EE-B29E-5E3AEB8FA06E}" type="datetimeFigureOut">
              <a:rPr lang="pl-PL" smtClean="0"/>
              <a:t>29 paź 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D561-4E73-4B42-A666-A8048306B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05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8E64-C990-48EE-B29E-5E3AEB8FA06E}" type="datetimeFigureOut">
              <a:rPr lang="pl-PL" smtClean="0"/>
              <a:t>29 paź 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D561-4E73-4B42-A666-A8048306B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197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8E64-C990-48EE-B29E-5E3AEB8FA06E}" type="datetimeFigureOut">
              <a:rPr lang="pl-PL" smtClean="0"/>
              <a:t>29 paź 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D561-4E73-4B42-A666-A8048306B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974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8E64-C990-48EE-B29E-5E3AEB8FA06E}" type="datetimeFigureOut">
              <a:rPr lang="pl-PL" smtClean="0"/>
              <a:t>29 paź 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D561-4E73-4B42-A666-A8048306B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658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8E64-C990-48EE-B29E-5E3AEB8FA06E}" type="datetimeFigureOut">
              <a:rPr lang="pl-PL" smtClean="0"/>
              <a:t>29 paź 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D561-4E73-4B42-A666-A8048306B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2361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8E64-C990-48EE-B29E-5E3AEB8FA06E}" type="datetimeFigureOut">
              <a:rPr lang="pl-PL" smtClean="0"/>
              <a:t>29 paź 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D561-4E73-4B42-A666-A8048306B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7645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8E64-C990-48EE-B29E-5E3AEB8FA06E}" type="datetimeFigureOut">
              <a:rPr lang="pl-PL" smtClean="0"/>
              <a:t>29 paź 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D561-4E73-4B42-A666-A8048306B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4288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8E64-C990-48EE-B29E-5E3AEB8FA06E}" type="datetimeFigureOut">
              <a:rPr lang="pl-PL" smtClean="0"/>
              <a:t>29 paź 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D561-4E73-4B42-A666-A8048306B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9837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8E64-C990-48EE-B29E-5E3AEB8FA06E}" type="datetimeFigureOut">
              <a:rPr lang="pl-PL" smtClean="0"/>
              <a:t>29 paź 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D561-4E73-4B42-A666-A8048306B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07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8E64-C990-48EE-B29E-5E3AEB8FA06E}" type="datetimeFigureOut">
              <a:rPr lang="pl-PL" smtClean="0"/>
              <a:t>29 paź 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D561-4E73-4B42-A666-A8048306B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5007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8E64-C990-48EE-B29E-5E3AEB8FA06E}" type="datetimeFigureOut">
              <a:rPr lang="pl-PL" smtClean="0"/>
              <a:t>29 paź 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D561-4E73-4B42-A666-A8048306B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003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88E64-C990-48EE-B29E-5E3AEB8FA06E}" type="datetimeFigureOut">
              <a:rPr lang="pl-PL" smtClean="0"/>
              <a:t>29 paź 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DD561-4E73-4B42-A666-A8048306B3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97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17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94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11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82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23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39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83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53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24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4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46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11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74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04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60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93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6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6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03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05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1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6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28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53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1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07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65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68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62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0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90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24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49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27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04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11962</TotalTime>
  <Words>0</Words>
  <Application>Microsoft Office PowerPoint</Application>
  <PresentationFormat>Pokaz na ekranie (16:9)</PresentationFormat>
  <Paragraphs>0</Paragraphs>
  <Slides>35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Viperreus</dc:creator>
  <cp:lastModifiedBy>Michal Sarna</cp:lastModifiedBy>
  <cp:revision>314</cp:revision>
  <dcterms:created xsi:type="dcterms:W3CDTF">2013-03-06T21:17:20Z</dcterms:created>
  <dcterms:modified xsi:type="dcterms:W3CDTF">2019-10-29T11:26:30Z</dcterms:modified>
</cp:coreProperties>
</file>